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8" r:id="rId9"/>
    <p:sldId id="263" r:id="rId10"/>
    <p:sldId id="264" r:id="rId11"/>
    <p:sldId id="267" r:id="rId12"/>
    <p:sldId id="269" r:id="rId13"/>
    <p:sldId id="265" r:id="rId14"/>
    <p:sldId id="266" r:id="rId15"/>
    <p:sldId id="270" r:id="rId16"/>
    <p:sldId id="274" r:id="rId17"/>
    <p:sldId id="272" r:id="rId18"/>
    <p:sldId id="271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89" r:id="rId36"/>
    <p:sldId id="293" r:id="rId37"/>
    <p:sldId id="291" r:id="rId38"/>
    <p:sldId id="292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1/4/2023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160EA64-D806-43AC-9DF2-F8C432F32B4C}" type="datetimeFigureOut">
              <a:rPr lang="en-US" dirty="0"/>
              <a:pPr/>
              <a:t>1/4/2023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nationalonlinesafety.com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Online Safety for parents and carers</a:t>
            </a: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57" y="5199530"/>
            <a:ext cx="1167255" cy="151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66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to Talk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Talk regularly about the internet and risks associated with using it</a:t>
            </a:r>
          </a:p>
          <a:p>
            <a:r>
              <a:rPr lang="en-GB" dirty="0"/>
              <a:t>Ensure they know they can come to see you if they see anything that upsets them</a:t>
            </a:r>
          </a:p>
          <a:p>
            <a:r>
              <a:rPr lang="en-GB" dirty="0"/>
              <a:t>The importance of respect for each other and the meaning of consent</a:t>
            </a:r>
          </a:p>
          <a:p>
            <a:r>
              <a:rPr lang="en-GB" dirty="0"/>
              <a:t>The understanding that the internet permanently captures everything they do and this can affect them in later life </a:t>
            </a:r>
          </a:p>
          <a:p>
            <a:r>
              <a:rPr lang="en-GB" dirty="0"/>
              <a:t>The law still applies online</a:t>
            </a:r>
          </a:p>
        </p:txBody>
      </p:sp>
    </p:spTree>
    <p:extLst>
      <p:ext uri="{BB962C8B-B14F-4D97-AF65-F5344CB8AC3E}">
        <p14:creationId xmlns:p14="http://schemas.microsoft.com/office/powerpoint/2010/main" val="452215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law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2256783"/>
            <a:ext cx="6096851" cy="460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623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Inappropriate contact</a:t>
            </a:r>
          </a:p>
        </p:txBody>
      </p:sp>
    </p:spTree>
    <p:extLst>
      <p:ext uri="{BB962C8B-B14F-4D97-AF65-F5344CB8AC3E}">
        <p14:creationId xmlns:p14="http://schemas.microsoft.com/office/powerpoint/2010/main" val="3152724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202692"/>
            <a:ext cx="7729728" cy="1188720"/>
          </a:xfrm>
        </p:spPr>
        <p:txBody>
          <a:bodyPr/>
          <a:lstStyle/>
          <a:p>
            <a:r>
              <a:rPr lang="en-GB" dirty="0"/>
              <a:t>What is inappropriate contact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993" y="1475975"/>
            <a:ext cx="6970014" cy="517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955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Set up safe social media profiles that don’t share personal information</a:t>
            </a:r>
          </a:p>
          <a:p>
            <a:r>
              <a:rPr lang="en-GB" dirty="0"/>
              <a:t>Turn off geo location settings on devices</a:t>
            </a:r>
          </a:p>
          <a:p>
            <a:r>
              <a:rPr lang="en-GB" dirty="0"/>
              <a:t>Use the strongest privacy settings on social media</a:t>
            </a:r>
          </a:p>
          <a:p>
            <a:r>
              <a:rPr lang="en-GB" dirty="0"/>
              <a:t>Learn how to report/ block/ mute</a:t>
            </a:r>
          </a:p>
          <a:p>
            <a:r>
              <a:rPr lang="en-GB" dirty="0"/>
              <a:t>Set up restrictions on apps to ensure they can’t be added to group chats without their consent</a:t>
            </a:r>
          </a:p>
        </p:txBody>
      </p:sp>
    </p:spTree>
    <p:extLst>
      <p:ext uri="{BB962C8B-B14F-4D97-AF65-F5344CB8AC3E}">
        <p14:creationId xmlns:p14="http://schemas.microsoft.com/office/powerpoint/2010/main" val="302477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to talk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Sometimes people hide behind fake profiles for dishonest reasons</a:t>
            </a:r>
          </a:p>
          <a:p>
            <a:r>
              <a:rPr lang="en-GB" dirty="0"/>
              <a:t>Agree how they will respond to requests from people they don’t know in real life</a:t>
            </a:r>
          </a:p>
          <a:p>
            <a:r>
              <a:rPr lang="en-GB" dirty="0"/>
              <a:t>Never ever to meet up with anyone they don’t know in real life</a:t>
            </a:r>
          </a:p>
        </p:txBody>
      </p:sp>
    </p:spTree>
    <p:extLst>
      <p:ext uri="{BB962C8B-B14F-4D97-AF65-F5344CB8AC3E}">
        <p14:creationId xmlns:p14="http://schemas.microsoft.com/office/powerpoint/2010/main" val="1660744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Cyberbullying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679" y="2443917"/>
            <a:ext cx="6744641" cy="329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18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Cyberbullying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97" y="2263174"/>
            <a:ext cx="6289835" cy="4372203"/>
          </a:xfrm>
          <a:prstGeom prst="rect">
            <a:avLst/>
          </a:prstGeom>
        </p:spPr>
      </p:pic>
      <p:pic>
        <p:nvPicPr>
          <p:cNvPr id="3074" name="Picture 2" descr="See the source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72"/>
          <a:stretch/>
        </p:blipFill>
        <p:spPr bwMode="auto">
          <a:xfrm>
            <a:off x="7880598" y="2263174"/>
            <a:ext cx="3231172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984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255123"/>
            <a:ext cx="7729728" cy="1188720"/>
          </a:xfrm>
        </p:spPr>
        <p:txBody>
          <a:bodyPr/>
          <a:lstStyle/>
          <a:p>
            <a:r>
              <a:rPr lang="en-GB" dirty="0"/>
              <a:t>Grooming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511" y="1542825"/>
            <a:ext cx="7486978" cy="514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48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Inappropriate conduct</a:t>
            </a:r>
          </a:p>
        </p:txBody>
      </p:sp>
    </p:spTree>
    <p:extLst>
      <p:ext uri="{BB962C8B-B14F-4D97-AF65-F5344CB8AC3E}">
        <p14:creationId xmlns:p14="http://schemas.microsoft.com/office/powerpoint/2010/main" val="259687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many of these apps can you Name? </a:t>
            </a:r>
          </a:p>
        </p:txBody>
      </p:sp>
      <p:pic>
        <p:nvPicPr>
          <p:cNvPr id="2050" name="Picture 2" descr="Facebook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986" y="2304978"/>
            <a:ext cx="1216025" cy="12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31824" y="3521003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Facebook</a:t>
            </a:r>
          </a:p>
        </p:txBody>
      </p:sp>
      <p:pic>
        <p:nvPicPr>
          <p:cNvPr id="2054" name="Picture 6" descr="TikTok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290" y="2324751"/>
            <a:ext cx="1251884" cy="125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nstagram - 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37" y="2318144"/>
            <a:ext cx="1256135" cy="125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napchat down or not working? Current problems and status | Downdet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235" y="2322093"/>
            <a:ext cx="1261094" cy="126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iscord - YouTub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742" y="2347522"/>
            <a:ext cx="1210235" cy="121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Twitter – Apps on Google Pla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171" y="2324751"/>
            <a:ext cx="1303909" cy="130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No proof of a Houseparty breach, but its privacy policy is still  gatecrashing your data | TechCrunch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9" r="13503"/>
          <a:stretch/>
        </p:blipFill>
        <p:spPr bwMode="auto">
          <a:xfrm>
            <a:off x="1346848" y="4466280"/>
            <a:ext cx="1344613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WhatsApp Messenger – Apps on Google Pla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290" y="4466280"/>
            <a:ext cx="1257307" cy="125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Omegle: Talk to strangers!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37" y="4466280"/>
            <a:ext cx="1257307" cy="125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YouTube – Apps on Google Play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984" y="4466280"/>
            <a:ext cx="128016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Messenger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8" r="19618"/>
          <a:stretch/>
        </p:blipFill>
        <p:spPr bwMode="auto">
          <a:xfrm>
            <a:off x="7948184" y="4466280"/>
            <a:ext cx="1223793" cy="124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See the source imag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910" y="4466281"/>
            <a:ext cx="1309411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439422" y="5691249"/>
            <a:ext cx="1280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Houseparty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60546" y="5704837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WhatsApp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56882" y="3621690"/>
            <a:ext cx="863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Tik Tok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26116" y="5677085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Omegle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57221" y="3586324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Instagram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92835" y="5714296"/>
            <a:ext cx="982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YouTube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035664" y="5746440"/>
            <a:ext cx="117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Messenger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38635" y="3583187"/>
            <a:ext cx="1007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Snapchat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025403" y="3598740"/>
            <a:ext cx="929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Discord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564951" y="3608871"/>
            <a:ext cx="863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Twitter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591531" y="5711350"/>
            <a:ext cx="800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Twitch</a:t>
            </a:r>
          </a:p>
        </p:txBody>
      </p:sp>
    </p:spTree>
    <p:extLst>
      <p:ext uri="{BB962C8B-B14F-4D97-AF65-F5344CB8AC3E}">
        <p14:creationId xmlns:p14="http://schemas.microsoft.com/office/powerpoint/2010/main" val="209120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1" grpId="0"/>
      <p:bldP spid="25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526542"/>
            <a:ext cx="7729728" cy="1188720"/>
          </a:xfrm>
        </p:spPr>
        <p:txBody>
          <a:bodyPr/>
          <a:lstStyle/>
          <a:p>
            <a:r>
              <a:rPr lang="en-GB" dirty="0"/>
              <a:t>What is inappropriate conduct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826" y="1793163"/>
            <a:ext cx="6963747" cy="479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5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Report inappropriate posts/ content to the social media providers</a:t>
            </a:r>
          </a:p>
          <a:p>
            <a:r>
              <a:rPr lang="en-GB" dirty="0"/>
              <a:t>Think carefully about using monitoring apps that identify inappropriate behaviour – talk to your broadband and mobile provider for information about this</a:t>
            </a:r>
          </a:p>
        </p:txBody>
      </p:sp>
    </p:spTree>
    <p:extLst>
      <p:ext uri="{BB962C8B-B14F-4D97-AF65-F5344CB8AC3E}">
        <p14:creationId xmlns:p14="http://schemas.microsoft.com/office/powerpoint/2010/main" val="2316146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to talk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Talk to a trusted adult if they experience anything upsetting online</a:t>
            </a:r>
          </a:p>
          <a:p>
            <a:r>
              <a:rPr lang="en-GB" dirty="0"/>
              <a:t>Think carefully about sharing images of others</a:t>
            </a:r>
          </a:p>
          <a:p>
            <a:r>
              <a:rPr lang="en-GB" dirty="0"/>
              <a:t>Be responsible online, remembering they are creating their own digital footprint</a:t>
            </a:r>
          </a:p>
        </p:txBody>
      </p:sp>
    </p:spTree>
    <p:extLst>
      <p:ext uri="{BB962C8B-B14F-4D97-AF65-F5344CB8AC3E}">
        <p14:creationId xmlns:p14="http://schemas.microsoft.com/office/powerpoint/2010/main" val="1857698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Making things safer</a:t>
            </a:r>
          </a:p>
        </p:txBody>
      </p:sp>
    </p:spTree>
    <p:extLst>
      <p:ext uri="{BB962C8B-B14F-4D97-AF65-F5344CB8AC3E}">
        <p14:creationId xmlns:p14="http://schemas.microsoft.com/office/powerpoint/2010/main" val="19481551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taught in school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205" y="2261891"/>
            <a:ext cx="7449590" cy="423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6530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Responding to concerns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890" y="2252354"/>
            <a:ext cx="6592220" cy="44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6351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Signs a child may be experiencing harm online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803" y="2220087"/>
            <a:ext cx="6658393" cy="454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132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Reporting online behaviour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459" y="2271431"/>
            <a:ext cx="6553615" cy="444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815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should be reported to CEOP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523" y="2252377"/>
            <a:ext cx="6586953" cy="452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315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engage with your child about a concern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300" y="2255187"/>
            <a:ext cx="6572649" cy="449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181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growing digital 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5" y="2638044"/>
            <a:ext cx="4996979" cy="3101983"/>
          </a:xfrm>
        </p:spPr>
        <p:txBody>
          <a:bodyPr>
            <a:normAutofit fontScale="70000" lnSpcReduction="20000"/>
          </a:bodyPr>
          <a:lstStyle/>
          <a:p>
            <a:r>
              <a:rPr lang="en-GB" b="1" dirty="0"/>
              <a:t>Higher or Lower </a:t>
            </a:r>
            <a:r>
              <a:rPr lang="en-GB" dirty="0"/>
              <a:t>- How long it took to reach 50 million users:</a:t>
            </a:r>
          </a:p>
          <a:p>
            <a:r>
              <a:rPr lang="en-GB" dirty="0"/>
              <a:t>Phone</a:t>
            </a:r>
          </a:p>
          <a:p>
            <a:r>
              <a:rPr lang="en-GB" dirty="0"/>
              <a:t>Mobile</a:t>
            </a:r>
          </a:p>
          <a:p>
            <a:r>
              <a:rPr lang="en-GB" dirty="0"/>
              <a:t>Radio</a:t>
            </a:r>
          </a:p>
          <a:p>
            <a:r>
              <a:rPr lang="en-GB" dirty="0"/>
              <a:t>TV</a:t>
            </a:r>
          </a:p>
          <a:p>
            <a:r>
              <a:rPr lang="en-GB" dirty="0"/>
              <a:t>World Wide Web</a:t>
            </a:r>
          </a:p>
          <a:p>
            <a:r>
              <a:rPr lang="en-GB" dirty="0"/>
              <a:t>YouTube</a:t>
            </a:r>
          </a:p>
          <a:p>
            <a:r>
              <a:rPr lang="en-GB" dirty="0"/>
              <a:t>Facebook</a:t>
            </a:r>
          </a:p>
          <a:p>
            <a:r>
              <a:rPr lang="en-GB" dirty="0"/>
              <a:t>Angry Birds </a:t>
            </a:r>
          </a:p>
          <a:p>
            <a:r>
              <a:rPr lang="en-GB" dirty="0"/>
              <a:t>Pokémon Go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46574" y="2489345"/>
            <a:ext cx="3803904" cy="31019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1400" dirty="0"/>
              <a:t>75 years</a:t>
            </a:r>
          </a:p>
          <a:p>
            <a:pPr marL="0" indent="0">
              <a:buNone/>
            </a:pPr>
            <a:r>
              <a:rPr lang="en-GB" sz="1400" dirty="0"/>
              <a:t>12 years</a:t>
            </a:r>
          </a:p>
          <a:p>
            <a:pPr marL="0" indent="0">
              <a:buNone/>
            </a:pPr>
            <a:r>
              <a:rPr lang="en-GB" sz="1400" dirty="0"/>
              <a:t>38 years</a:t>
            </a:r>
          </a:p>
          <a:p>
            <a:pPr marL="0" indent="0">
              <a:buNone/>
            </a:pPr>
            <a:r>
              <a:rPr lang="en-GB" sz="1400" dirty="0"/>
              <a:t>13 years</a:t>
            </a:r>
          </a:p>
          <a:p>
            <a:pPr marL="0" indent="0">
              <a:buNone/>
            </a:pPr>
            <a:r>
              <a:rPr lang="en-GB" sz="1400" dirty="0"/>
              <a:t>4 years</a:t>
            </a:r>
          </a:p>
          <a:p>
            <a:pPr marL="0" indent="0">
              <a:buNone/>
            </a:pPr>
            <a:r>
              <a:rPr lang="en-GB" sz="1400" dirty="0"/>
              <a:t>1 years</a:t>
            </a:r>
          </a:p>
          <a:p>
            <a:pPr marL="0" indent="0">
              <a:buNone/>
            </a:pPr>
            <a:r>
              <a:rPr lang="en-GB" sz="1400" dirty="0"/>
              <a:t>5 year</a:t>
            </a:r>
          </a:p>
          <a:p>
            <a:pPr marL="0" indent="0">
              <a:buNone/>
            </a:pPr>
            <a:r>
              <a:rPr lang="en-GB" sz="1400" dirty="0"/>
              <a:t>35 days </a:t>
            </a:r>
          </a:p>
          <a:p>
            <a:pPr marL="0" indent="0">
              <a:buNone/>
            </a:pPr>
            <a:r>
              <a:rPr lang="en-GB" sz="1400" dirty="0"/>
              <a:t>14 days</a:t>
            </a:r>
          </a:p>
        </p:txBody>
      </p:sp>
      <p:sp>
        <p:nvSpPr>
          <p:cNvPr id="5" name="6-Point Star 4"/>
          <p:cNvSpPr/>
          <p:nvPr/>
        </p:nvSpPr>
        <p:spPr>
          <a:xfrm>
            <a:off x="8072846" y="2255521"/>
            <a:ext cx="2551611" cy="2414006"/>
          </a:xfrm>
          <a:prstGeom prst="star6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Over ½ the world uses the internet</a:t>
            </a:r>
          </a:p>
        </p:txBody>
      </p:sp>
      <p:sp>
        <p:nvSpPr>
          <p:cNvPr id="6" name="6-Point Star 5"/>
          <p:cNvSpPr/>
          <p:nvPr/>
        </p:nvSpPr>
        <p:spPr>
          <a:xfrm>
            <a:off x="4676503" y="4365838"/>
            <a:ext cx="2551611" cy="2414006"/>
          </a:xfrm>
          <a:prstGeom prst="star6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2.8 billion people use social media</a:t>
            </a:r>
          </a:p>
        </p:txBody>
      </p:sp>
      <p:sp>
        <p:nvSpPr>
          <p:cNvPr id="7" name="6-Point Star 6"/>
          <p:cNvSpPr/>
          <p:nvPr/>
        </p:nvSpPr>
        <p:spPr>
          <a:xfrm>
            <a:off x="7228114" y="4189035"/>
            <a:ext cx="2551611" cy="2414006"/>
          </a:xfrm>
          <a:prstGeom prst="star6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If you are over 45, you have seen the worlds population double</a:t>
            </a:r>
          </a:p>
        </p:txBody>
      </p:sp>
    </p:spTree>
    <p:extLst>
      <p:ext uri="{BB962C8B-B14F-4D97-AF65-F5344CB8AC3E}">
        <p14:creationId xmlns:p14="http://schemas.microsoft.com/office/powerpoint/2010/main" val="121328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Screenshots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699" y="2236131"/>
            <a:ext cx="6544075" cy="454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46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Safer internet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021" y="2285362"/>
            <a:ext cx="6677957" cy="457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7535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Monitoring online safety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942" y="2266639"/>
            <a:ext cx="6554115" cy="445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718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Safety features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384" y="2153412"/>
            <a:ext cx="6201231" cy="460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7498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Controlling tech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Your children will be watching the way you use technology and they will copy; make sure there is consistency in how you role model good behaviour.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759" y="3242932"/>
            <a:ext cx="5508091" cy="351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05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Parental controls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431" y="2351667"/>
            <a:ext cx="6544588" cy="449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7844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Please find below the link you need to visit to register your account. You will need to complete your details and select </a:t>
            </a:r>
            <a:r>
              <a:rPr lang="en-GB" b="1" dirty="0"/>
              <a:t>“I am a: Parent/Carer”</a:t>
            </a:r>
            <a:r>
              <a:rPr lang="en-GB" dirty="0"/>
              <a:t> from the dropdown menu:</a:t>
            </a:r>
          </a:p>
          <a:p>
            <a:r>
              <a:rPr lang="en-GB" dirty="0">
                <a:hlinkClick r:id="rId2"/>
              </a:rPr>
              <a:t>National Online Safety | Keeping Children Safe Online in Education</a:t>
            </a:r>
            <a:endParaRPr lang="en-GB" dirty="0"/>
          </a:p>
          <a:p>
            <a:r>
              <a:rPr lang="en-GB" dirty="0"/>
              <a:t>Once you have registered, you will be able to access the ‘Online Safety for Parents and Carers’ Course and National Online Safety’s Resources – Which include a wide range of online platform guides on the latest social media channels and games. National Online Safety release a brand-new guide weekly, and aim to cover all major social media platforms, apps and issues that children encounter online.</a:t>
            </a:r>
          </a:p>
          <a:p>
            <a:endParaRPr lang="en-GB" dirty="0"/>
          </a:p>
        </p:txBody>
      </p:sp>
      <p:pic>
        <p:nvPicPr>
          <p:cNvPr id="4098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102" y="5247894"/>
            <a:ext cx="3443274" cy="154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0839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 Key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Understand, accept and control the risks associated with the online world</a:t>
            </a:r>
          </a:p>
          <a:p>
            <a:endParaRPr lang="en-GB" dirty="0"/>
          </a:p>
          <a:p>
            <a:r>
              <a:rPr lang="en-GB" dirty="0"/>
              <a:t>Communicate regularly</a:t>
            </a:r>
          </a:p>
          <a:p>
            <a:endParaRPr lang="en-GB" dirty="0"/>
          </a:p>
          <a:p>
            <a:r>
              <a:rPr lang="en-GB" dirty="0"/>
              <a:t>Agree a ‘What if’ plan </a:t>
            </a:r>
          </a:p>
        </p:txBody>
      </p:sp>
    </p:spTree>
    <p:extLst>
      <p:ext uri="{BB962C8B-B14F-4D97-AF65-F5344CB8AC3E}">
        <p14:creationId xmlns:p14="http://schemas.microsoft.com/office/powerpoint/2010/main" val="1693328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Platforms</a:t>
            </a:r>
          </a:p>
        </p:txBody>
      </p:sp>
    </p:spTree>
    <p:extLst>
      <p:ext uri="{BB962C8B-B14F-4D97-AF65-F5344CB8AC3E}">
        <p14:creationId xmlns:p14="http://schemas.microsoft.com/office/powerpoint/2010/main" val="653239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Positives of the internet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5457024"/>
            <a:ext cx="7729728" cy="825127"/>
          </a:xfrm>
        </p:spPr>
        <p:txBody>
          <a:bodyPr/>
          <a:lstStyle/>
          <a:p>
            <a:r>
              <a:rPr lang="en-GB" dirty="0"/>
              <a:t>Outcomes for children are significantly improved if we use connected technology.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168" y="2314406"/>
            <a:ext cx="8639664" cy="298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552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But technology can effect children’s development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440" y="2285837"/>
            <a:ext cx="8087120" cy="332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03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199" y="0"/>
            <a:ext cx="9263601" cy="671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80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Areas of focus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Inappropriate content</a:t>
            </a:r>
          </a:p>
          <a:p>
            <a:r>
              <a:rPr lang="en-GB" dirty="0"/>
              <a:t>Inappropriate contact</a:t>
            </a:r>
          </a:p>
          <a:p>
            <a:r>
              <a:rPr lang="en-GB" dirty="0"/>
              <a:t>Inappropriate conduct</a:t>
            </a:r>
          </a:p>
          <a:p>
            <a:r>
              <a:rPr lang="en-GB" dirty="0"/>
              <a:t>Making things safer</a:t>
            </a:r>
          </a:p>
          <a:p>
            <a:r>
              <a:rPr lang="en-GB" dirty="0"/>
              <a:t>Platforms</a:t>
            </a:r>
          </a:p>
        </p:txBody>
      </p:sp>
    </p:spTree>
    <p:extLst>
      <p:ext uri="{BB962C8B-B14F-4D97-AF65-F5344CB8AC3E}">
        <p14:creationId xmlns:p14="http://schemas.microsoft.com/office/powerpoint/2010/main" val="1155292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Inappropriate content</a:t>
            </a:r>
          </a:p>
        </p:txBody>
      </p:sp>
    </p:spTree>
    <p:extLst>
      <p:ext uri="{BB962C8B-B14F-4D97-AF65-F5344CB8AC3E}">
        <p14:creationId xmlns:p14="http://schemas.microsoft.com/office/powerpoint/2010/main" val="2044741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Set up parental controls on home broadband (check and set these up with your broadband provider)</a:t>
            </a:r>
          </a:p>
          <a:p>
            <a:r>
              <a:rPr lang="en-GB" dirty="0"/>
              <a:t>Set up content lock on mobile networks (check and set these up with your mobile network provider)</a:t>
            </a:r>
          </a:p>
          <a:p>
            <a:r>
              <a:rPr lang="en-GB" dirty="0"/>
              <a:t>Use safe search on browsers (child friendly browsers and search engines)</a:t>
            </a:r>
          </a:p>
          <a:p>
            <a:r>
              <a:rPr lang="en-GB" dirty="0"/>
              <a:t>Ensure supervised use of the internet at all times</a:t>
            </a:r>
          </a:p>
          <a:p>
            <a:r>
              <a:rPr lang="en-GB" dirty="0"/>
              <a:t>Check age ratings of apps – is the app appropriate</a:t>
            </a:r>
          </a:p>
        </p:txBody>
      </p:sp>
    </p:spTree>
    <p:extLst>
      <p:ext uri="{BB962C8B-B14F-4D97-AF65-F5344CB8AC3E}">
        <p14:creationId xmlns:p14="http://schemas.microsoft.com/office/powerpoint/2010/main" val="423768302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359</TotalTime>
  <Words>678</Words>
  <Application>Microsoft Office PowerPoint</Application>
  <PresentationFormat>Widescreen</PresentationFormat>
  <Paragraphs>110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Gill Sans MT</vt:lpstr>
      <vt:lpstr>Parcel</vt:lpstr>
      <vt:lpstr>Online Safety for parents and carers</vt:lpstr>
      <vt:lpstr>How many of these apps can you Name? </vt:lpstr>
      <vt:lpstr>A growing digital age</vt:lpstr>
      <vt:lpstr>Positives of the internet</vt:lpstr>
      <vt:lpstr>But technology can effect children’s development</vt:lpstr>
      <vt:lpstr>PowerPoint Presentation</vt:lpstr>
      <vt:lpstr>Areas of focus</vt:lpstr>
      <vt:lpstr>Inappropriate content</vt:lpstr>
      <vt:lpstr>Actions</vt:lpstr>
      <vt:lpstr>What to Talk about</vt:lpstr>
      <vt:lpstr>The law</vt:lpstr>
      <vt:lpstr>Inappropriate contact</vt:lpstr>
      <vt:lpstr>What is inappropriate contact</vt:lpstr>
      <vt:lpstr>Actions</vt:lpstr>
      <vt:lpstr>What to talk about</vt:lpstr>
      <vt:lpstr>Cyberbullying</vt:lpstr>
      <vt:lpstr>Cyberbullying</vt:lpstr>
      <vt:lpstr>Grooming</vt:lpstr>
      <vt:lpstr>Inappropriate conduct</vt:lpstr>
      <vt:lpstr>What is inappropriate conduct</vt:lpstr>
      <vt:lpstr>Actions</vt:lpstr>
      <vt:lpstr>What to talk about</vt:lpstr>
      <vt:lpstr>Making things safer</vt:lpstr>
      <vt:lpstr>What is taught in school</vt:lpstr>
      <vt:lpstr>Responding to concerns</vt:lpstr>
      <vt:lpstr>Signs a child may be experiencing harm online</vt:lpstr>
      <vt:lpstr>Reporting online behaviour</vt:lpstr>
      <vt:lpstr>What should be reported to CEOP</vt:lpstr>
      <vt:lpstr>How to engage with your child about a concern</vt:lpstr>
      <vt:lpstr>Screenshots</vt:lpstr>
      <vt:lpstr>Safer internet</vt:lpstr>
      <vt:lpstr>Monitoring online safety</vt:lpstr>
      <vt:lpstr>Safety features</vt:lpstr>
      <vt:lpstr>Controlling tech time</vt:lpstr>
      <vt:lpstr>Parental controls</vt:lpstr>
      <vt:lpstr>NOS</vt:lpstr>
      <vt:lpstr>3 Key tips</vt:lpstr>
      <vt:lpstr>Platforms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Safety for parents and carers</dc:title>
  <dc:creator>Adam Worrall</dc:creator>
  <cp:lastModifiedBy>Rebekka Bojanowski</cp:lastModifiedBy>
  <cp:revision>25</cp:revision>
  <dcterms:created xsi:type="dcterms:W3CDTF">2022-05-03T09:33:40Z</dcterms:created>
  <dcterms:modified xsi:type="dcterms:W3CDTF">2023-01-04T13:24:30Z</dcterms:modified>
</cp:coreProperties>
</file>